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8C89-3DE7-8942-96AC-B80EBA166F2E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95E8-9F20-934A-85F1-B43D5804B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9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8C89-3DE7-8942-96AC-B80EBA166F2E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95E8-9F20-934A-85F1-B43D5804B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0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8C89-3DE7-8942-96AC-B80EBA166F2E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95E8-9F20-934A-85F1-B43D5804B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8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8C89-3DE7-8942-96AC-B80EBA166F2E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95E8-9F20-934A-85F1-B43D5804B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1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8C89-3DE7-8942-96AC-B80EBA166F2E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95E8-9F20-934A-85F1-B43D5804B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9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8C89-3DE7-8942-96AC-B80EBA166F2E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95E8-9F20-934A-85F1-B43D5804B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9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8C89-3DE7-8942-96AC-B80EBA166F2E}" type="datetimeFigureOut">
              <a:rPr lang="en-US" smtClean="0"/>
              <a:t>9/23/14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95E8-9F20-934A-85F1-B43D5804B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6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8C89-3DE7-8942-96AC-B80EBA166F2E}" type="datetimeFigureOut">
              <a:rPr lang="en-US" smtClean="0"/>
              <a:t>9/23/14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95E8-9F20-934A-85F1-B43D5804B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01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8C89-3DE7-8942-96AC-B80EBA166F2E}" type="datetimeFigureOut">
              <a:rPr lang="en-US" smtClean="0"/>
              <a:t>9/23/14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95E8-9F20-934A-85F1-B43D5804B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6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8C89-3DE7-8942-96AC-B80EBA166F2E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95E8-9F20-934A-85F1-B43D5804B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3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8C89-3DE7-8942-96AC-B80EBA166F2E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95E8-9F20-934A-85F1-B43D5804B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1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8C89-3DE7-8942-96AC-B80EBA166F2E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595E8-9F20-934A-85F1-B43D5804B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8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9623" y="257010"/>
            <a:ext cx="7097373" cy="231308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Chinese</a:t>
            </a:r>
            <a:br>
              <a:rPr lang="en-US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Teacher’s Day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dirty="0" smtClean="0">
                <a:solidFill>
                  <a:schemeClr val="tx1"/>
                </a:solidFill>
              </a:rPr>
              <a:t>09/28 or 09/10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533" y="2993406"/>
            <a:ext cx="3175263" cy="3870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993406"/>
            <a:ext cx="2706532" cy="3870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796" y="2993406"/>
            <a:ext cx="3262203" cy="386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0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818" y="168453"/>
            <a:ext cx="3795195" cy="5712531"/>
          </a:xfrm>
        </p:spPr>
        <p:txBody>
          <a:bodyPr>
            <a:noAutofit/>
          </a:bodyPr>
          <a:lstStyle/>
          <a:p>
            <a:pPr algn="l"/>
            <a:r>
              <a:rPr lang="zh-CN" altLang="en-US" sz="2400" dirty="0" smtClean="0"/>
              <a:t>孔子是</a:t>
            </a:r>
            <a:r>
              <a:rPr lang="en-US" sz="2400" dirty="0" smtClean="0"/>
              <a:t> </a:t>
            </a:r>
            <a:r>
              <a:rPr lang="en-US" altLang="zh-CN" sz="2400" dirty="0" smtClean="0"/>
              <a:t>a</a:t>
            </a:r>
            <a:r>
              <a:rPr lang="en-US" sz="2400" dirty="0" smtClean="0"/>
              <a:t> </a:t>
            </a:r>
            <a:r>
              <a:rPr lang="en-US" sz="2400" dirty="0"/>
              <a:t>great thinker 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	  </a:t>
            </a:r>
            <a:r>
              <a:rPr lang="zh-CN" altLang="en-US" sz="2400" dirty="0" smtClean="0"/>
              <a:t>是</a:t>
            </a:r>
            <a:r>
              <a:rPr lang="en-US" altLang="zh-CN" sz="2400" dirty="0" smtClean="0"/>
              <a:t> an </a:t>
            </a:r>
            <a:r>
              <a:rPr lang="en-US" sz="2400" dirty="0" smtClean="0"/>
              <a:t>educator </a:t>
            </a:r>
            <a:br>
              <a:rPr lang="en-US" sz="2400" dirty="0" smtClean="0"/>
            </a:br>
            <a:r>
              <a:rPr lang="en-US" sz="2400" dirty="0" smtClean="0"/>
              <a:t>	  </a:t>
            </a:r>
            <a:r>
              <a:rPr lang="zh-CN" altLang="en-US" sz="2400" dirty="0" smtClean="0"/>
              <a:t>是</a:t>
            </a:r>
            <a:r>
              <a:rPr lang="en-US" altLang="zh-CN" sz="2400" dirty="0" smtClean="0"/>
              <a:t> the founder of </a:t>
            </a:r>
            <a:r>
              <a:rPr lang="en-US" altLang="zh-CN" sz="2400" dirty="0" err="1" smtClean="0"/>
              <a:t>Ru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Jia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  </a:t>
            </a:r>
            <a:r>
              <a:rPr lang="zh-CN" altLang="en-US" sz="2400" dirty="0" smtClean="0"/>
              <a:t>有</a:t>
            </a:r>
            <a:r>
              <a:rPr lang="en-US" altLang="zh-CN" sz="2400" dirty="0" smtClean="0"/>
              <a:t>3000</a:t>
            </a:r>
            <a:r>
              <a:rPr lang="zh-CN" altLang="en-US" sz="2400" dirty="0" smtClean="0"/>
              <a:t>个学生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sz="1800" dirty="0" smtClean="0">
                <a:solidFill>
                  <a:srgbClr val="FF6600"/>
                </a:solidFill>
              </a:rPr>
              <a:t>When </a:t>
            </a:r>
            <a:r>
              <a:rPr lang="en-US" sz="1800" dirty="0">
                <a:solidFill>
                  <a:srgbClr val="FF6600"/>
                </a:solidFill>
              </a:rPr>
              <a:t>I walk along with two others, they may serve me as my teachers. </a:t>
            </a:r>
            <a:r>
              <a:rPr lang="en-US" sz="1800" dirty="0"/>
              <a:t>I will select their good qualities and follow them, their bad qualities and avoid them.</a:t>
            </a:r>
            <a:r>
              <a:rPr lang="en-US" sz="1800" dirty="0" smtClean="0"/>
              <a:t> 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FF6600"/>
                </a:solidFill>
              </a:rPr>
              <a:t>三人行</a:t>
            </a:r>
            <a:r>
              <a:rPr lang="en-US" sz="1800" dirty="0">
                <a:solidFill>
                  <a:srgbClr val="FF6600"/>
                </a:solidFill>
              </a:rPr>
              <a:t>，必有我师焉。</a:t>
            </a:r>
            <a:r>
              <a:rPr lang="en-US" sz="1800" dirty="0"/>
              <a:t>择其善者而从之，其不善者而改之。 </a:t>
            </a:r>
            <a:br>
              <a:rPr lang="en-US" sz="1800" dirty="0"/>
            </a:br>
            <a:r>
              <a:rPr lang="en-US" sz="1800" dirty="0" smtClean="0"/>
              <a:t> 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22" y="596067"/>
            <a:ext cx="3844834" cy="543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34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en-US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Xie</a:t>
            </a:r>
            <a:r>
              <a:rPr lang="en-US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xie</a:t>
            </a:r>
            <a:r>
              <a:rPr lang="en-US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 Card Project</a:t>
            </a:r>
            <a:endParaRPr lang="en-US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Content Placeholder 3" descr="教师节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7" b="15947"/>
          <a:stretch>
            <a:fillRect/>
          </a:stretch>
        </p:blipFill>
        <p:spPr>
          <a:xfrm>
            <a:off x="612705" y="1523101"/>
            <a:ext cx="7849342" cy="4316836"/>
          </a:xfrm>
        </p:spPr>
      </p:pic>
    </p:spTree>
    <p:extLst>
      <p:ext uri="{BB962C8B-B14F-4D97-AF65-F5344CB8AC3E}">
        <p14:creationId xmlns:p14="http://schemas.microsoft.com/office/powerpoint/2010/main" val="180878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</Words>
  <Application>Microsoft Macintosh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Chinese Teacher’s Day  09/28 or 09/10</vt:lpstr>
      <vt:lpstr>孔子是 a great thinker      是 an educator     是 the founder of Ru Jia    有3000个学生  When I walk along with two others, they may serve me as my teachers. I will select their good qualities and follow them, their bad qualities and avoid them.  三人行，必有我师焉。择其善者而从之，其不善者而改之。    </vt:lpstr>
      <vt:lpstr>“Xie xie” Card Project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Teacher’s Day  09/28</dc:title>
  <dc:creator>Mac OS X</dc:creator>
  <cp:lastModifiedBy>Kathryn Koontz</cp:lastModifiedBy>
  <cp:revision>6</cp:revision>
  <dcterms:created xsi:type="dcterms:W3CDTF">2012-09-27T20:22:39Z</dcterms:created>
  <dcterms:modified xsi:type="dcterms:W3CDTF">2014-09-23T18:36:04Z</dcterms:modified>
</cp:coreProperties>
</file>